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18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2" autoAdjust="0"/>
    <p:restoredTop sz="90929"/>
  </p:normalViewPr>
  <p:slideViewPr>
    <p:cSldViewPr>
      <p:cViewPr varScale="1">
        <p:scale>
          <a:sx n="78" d="100"/>
          <a:sy n="78" d="100"/>
        </p:scale>
        <p:origin x="23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BC04AA4-D940-413A-AF20-A7F5F28D9CBB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49C734C-2F98-4B09-A1BE-A49975DB39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42150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46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24242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068094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6740758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87333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4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H643  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神聖呼召</a:t>
            </a:r>
            <a:r>
              <a:rPr lang="en-US" altLang="zh-TW" sz="2800" b="1" dirty="0">
                <a:effectLst/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(1/5)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590550"/>
            <a:ext cx="914400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神聖呼召，榮耀顯現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辭別親人與愛友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從前無知，現今蒙恩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歡然前去報救贖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是神差遣！是神差遣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他們不過聽吩咐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H643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2/5,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正當他們到了異鄉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要用眼淚去撒種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野地危險，途中困苦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求使他們不放鬆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願主祝福！願主祝福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直至收成的歡動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30187"/>
            <a:ext cx="9144000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H643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3/5,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有時缺少果實鼓勵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好像勞苦都落空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求向他們顯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親密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扶持激勵慰苦衷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求與同在！求與同在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試煉之中常歌頌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21486"/>
            <a:ext cx="9144000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H643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4/5,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有時遭遇仇敵反對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求使溫柔並甜美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若遇成功，有人蒙恩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求使他們能謙卑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能力充盈！能力充盈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他們纔能常得勝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21486"/>
            <a:ext cx="9144000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H643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5/5,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今用眼淚澆灌栽培</a:t>
            </a:r>
            <a:endParaRPr lang="en-US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親手所撒的善種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舉目觀看金色遍野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我心不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禁受感動；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時日何短，大日臨近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主召歸家樂無窮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37</TotalTime>
  <Words>124</Words>
  <Application>Microsoft Office PowerPoint</Application>
  <PresentationFormat>On-screen Show (16:9)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H643  神聖呼召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H643 神聖呼召</dc:title>
  <dc:subject>Hymnary 聖徒詩歌</dc:subject>
  <dc:creator>Newman Sze</dc:creator>
  <cp:lastModifiedBy>Timothy Liang</cp:lastModifiedBy>
  <cp:revision>25</cp:revision>
  <dcterms:created xsi:type="dcterms:W3CDTF">2001-06-21T23:29:34Z</dcterms:created>
  <dcterms:modified xsi:type="dcterms:W3CDTF">2017-08-06T15:33:49Z</dcterms:modified>
</cp:coreProperties>
</file>